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ABAD2C-49CE-291C-45F5-C008906684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CC4210A-E6CA-AB41-17C6-309183A59F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E48649-3BE7-B340-12D3-B09C3E3B5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382A-32C3-4547-9DCC-C8FA971FE826}" type="datetimeFigureOut">
              <a:rPr lang="LID4096" smtClean="0"/>
              <a:t>05/11/2024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D9812D-4FCF-6FD3-EE1D-C2B11226A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FFAC85-4E8C-63F6-69B9-DFEEF5428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47C4-AAB6-4E97-9A4B-0EBFD37C6E7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146809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3B2060-0F50-9859-C274-AC6DB134A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C696606-5FD7-9490-6C3E-B0C6E4CB98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73EB22-C2E4-DD45-D418-48D36F9D6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382A-32C3-4547-9DCC-C8FA971FE826}" type="datetimeFigureOut">
              <a:rPr lang="LID4096" smtClean="0"/>
              <a:t>05/11/2024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144A93-FD91-36E4-0630-5B1D0318A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05A0C4-4CD5-F8A5-CFFB-D02C4A860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47C4-AAB6-4E97-9A4B-0EBFD37C6E7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89731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12E035F-4E55-7E58-2487-BBEFFB7EE9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E3D0DF3-243C-084C-675E-1C7C9494B3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2552DE-4808-A8A9-5B5F-456BA6377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382A-32C3-4547-9DCC-C8FA971FE826}" type="datetimeFigureOut">
              <a:rPr lang="LID4096" smtClean="0"/>
              <a:t>05/11/2024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E5C882-A588-135F-95D9-A4C5347BB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362A1F-4B6B-D9A8-06B1-03FB8F15D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47C4-AAB6-4E97-9A4B-0EBFD37C6E7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281523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46569A-D544-3FBD-666B-1DE3A0278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6A92DC-E3DC-3408-EBD3-1E55539B3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4EE424-A765-4A4B-2CED-A20ABE35B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382A-32C3-4547-9DCC-C8FA971FE826}" type="datetimeFigureOut">
              <a:rPr lang="LID4096" smtClean="0"/>
              <a:t>05/11/2024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D229A5-E8D5-C510-F065-25747566C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1105D4-740D-3B20-A921-4DF664331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47C4-AAB6-4E97-9A4B-0EBFD37C6E7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42281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33E157-8936-4667-38BF-52F505113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7D9DDD2-F3E5-FD57-D637-CFAD813CB7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8AF156-999C-585E-227D-A88560E42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382A-32C3-4547-9DCC-C8FA971FE826}" type="datetimeFigureOut">
              <a:rPr lang="LID4096" smtClean="0"/>
              <a:t>05/11/2024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F73490-9185-0C4A-F777-E758189C7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0267CF-8E44-6118-A22A-E7812DE6D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47C4-AAB6-4E97-9A4B-0EBFD37C6E7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511959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1CF8EE-7353-F88B-27C1-8DBDDF7DF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E5F0E2-175D-2141-723D-064502A5FE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E45A64-68CD-66AC-F811-AA6CDD76C7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E5017D9-0C25-E006-4360-62BA74A63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382A-32C3-4547-9DCC-C8FA971FE826}" type="datetimeFigureOut">
              <a:rPr lang="LID4096" smtClean="0"/>
              <a:t>05/11/2024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7AFCA07-55D7-4F79-F7DF-BB818266B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AFC34C8-CCE4-D218-9361-27B1E8D32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47C4-AAB6-4E97-9A4B-0EBFD37C6E7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97820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431A97-210C-2B54-C65E-099C31351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C563337-217B-70DA-DFFB-6E35027BF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0DC0812-F769-A777-572A-43887E8C21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79A6AFE-0DD2-BFEE-03FF-2F22A094E9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54C8C65-B6EE-44B9-8403-6D651CF6AB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7506401-9C39-F040-1364-5FF01EF00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382A-32C3-4547-9DCC-C8FA971FE826}" type="datetimeFigureOut">
              <a:rPr lang="LID4096" smtClean="0"/>
              <a:t>05/11/2024</a:t>
            </a:fld>
            <a:endParaRPr lang="LID4096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C74C290-36B1-D747-FD43-E53E088B8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8727E3D-8437-4971-6356-FBB709750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47C4-AAB6-4E97-9A4B-0EBFD37C6E7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26598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3671D5-A569-3ADD-A317-2D57B1D1A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018909C-4646-5131-3D71-BBD6B353B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382A-32C3-4547-9DCC-C8FA971FE826}" type="datetimeFigureOut">
              <a:rPr lang="LID4096" smtClean="0"/>
              <a:t>05/11/2024</a:t>
            </a:fld>
            <a:endParaRPr lang="LID4096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3A0A3E2-99A8-2345-3C5F-780F29108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80430F8-DC00-2A37-5237-F60C380CA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47C4-AAB6-4E97-9A4B-0EBFD37C6E7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207868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0C1B98E-0044-EFFF-5760-A13EBAEC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382A-32C3-4547-9DCC-C8FA971FE826}" type="datetimeFigureOut">
              <a:rPr lang="LID4096" smtClean="0"/>
              <a:t>05/11/2024</a:t>
            </a:fld>
            <a:endParaRPr lang="LID4096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2ABD847-B170-6EED-04A4-29CBC650F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AB733FE-E483-D753-DF7C-94E463607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47C4-AAB6-4E97-9A4B-0EBFD37C6E7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7721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419306-8005-A0D8-2552-EEF554934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A67A59-0EE0-545F-F170-EC77E97AA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85CFAFA-EC8C-B4BE-62D7-DCF0CDCCC6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C2C081C-18FE-2F8B-DDA9-8636767EA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382A-32C3-4547-9DCC-C8FA971FE826}" type="datetimeFigureOut">
              <a:rPr lang="LID4096" smtClean="0"/>
              <a:t>05/11/2024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980B930-DC57-BC45-62F5-233943662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CECD3A2-032B-12F6-2829-7BFE774E8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47C4-AAB6-4E97-9A4B-0EBFD37C6E7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81377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902E1D-D11C-CBD7-EBA5-395B71292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6110ECA-08EB-FF1F-79D1-C9FF85F34E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E46D4A3-0B2B-ABF4-B0CB-B4CD1EA0F4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22FA76-85CF-7F80-5029-C8EDEACF5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382A-32C3-4547-9DCC-C8FA971FE826}" type="datetimeFigureOut">
              <a:rPr lang="LID4096" smtClean="0"/>
              <a:t>05/11/2024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710AE75-2976-D42D-7907-03BC5FFAE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183A095-FAFC-0A82-EC9B-A2A51E7EA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47C4-AAB6-4E97-9A4B-0EBFD37C6E7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6517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23597F-B7CA-9953-7068-34BD4D9F4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B35FAC-8E48-0A72-FF5A-F925C85113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4AC0E1E-3786-FE85-78E3-05A98694FD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8382A-32C3-4547-9DCC-C8FA971FE826}" type="datetimeFigureOut">
              <a:rPr lang="LID4096" smtClean="0"/>
              <a:t>05/11/2024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17306D-6990-4FDF-DD05-D35E8AD7B2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DAB94F-5C2A-9B82-9C1F-D67B119A3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647C4-AAB6-4E97-9A4B-0EBFD37C6E7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43212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B67CCD4-B6E7-3627-2B10-8E433CD991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6" y="1367432"/>
            <a:ext cx="6234438" cy="4926603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E38D8E2-3D6A-6715-C7ED-88833B7955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5063" y="1295991"/>
            <a:ext cx="5775710" cy="492660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FC0D443-7A86-A3E4-D254-0F803F8596CC}"/>
              </a:ext>
            </a:extLst>
          </p:cNvPr>
          <p:cNvSpPr txBox="1"/>
          <p:nvPr/>
        </p:nvSpPr>
        <p:spPr>
          <a:xfrm>
            <a:off x="314325" y="260546"/>
            <a:ext cx="116764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/>
              <a:t>Опрос для выявления уровня удовлетворенности предоставляемыми образовательными услугами</a:t>
            </a:r>
          </a:p>
          <a:p>
            <a:pPr algn="ctr"/>
            <a:r>
              <a:rPr lang="ru-RU" dirty="0"/>
              <a:t>КГУ НШ ст. Тастак по Целиноградскому району Акмолинской области</a:t>
            </a:r>
            <a:endParaRPr lang="LID4096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AD23DF1-1A14-202F-8421-29C27D46987F}"/>
              </a:ext>
            </a:extLst>
          </p:cNvPr>
          <p:cNvSpPr txBox="1"/>
          <p:nvPr/>
        </p:nvSpPr>
        <p:spPr>
          <a:xfrm>
            <a:off x="314325" y="962935"/>
            <a:ext cx="9801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/>
              <a:t>Опрос педагогов</a:t>
            </a:r>
            <a:r>
              <a:rPr lang="en-US" sz="1200" b="1" dirty="0"/>
              <a:t>: </a:t>
            </a:r>
            <a:r>
              <a:rPr lang="ru-RU" sz="1200" dirty="0"/>
              <a:t>приняли участие в опросе 5 педагогов (100%) </a:t>
            </a:r>
            <a:endParaRPr lang="LID4096" sz="1200" dirty="0"/>
          </a:p>
        </p:txBody>
      </p:sp>
    </p:spTree>
    <p:extLst>
      <p:ext uri="{BB962C8B-B14F-4D97-AF65-F5344CB8AC3E}">
        <p14:creationId xmlns:p14="http://schemas.microsoft.com/office/powerpoint/2010/main" val="1426984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B67CCD4-B6E7-3627-2B10-8E433CD99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866" y="1139371"/>
            <a:ext cx="5714869" cy="487377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E38D8E2-3D6A-6715-C7ED-88833B7955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59501" y="1162492"/>
            <a:ext cx="5670476" cy="4850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050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EA047F1-9E62-AAF8-AFEA-11231CFD7A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4950" y="635659"/>
            <a:ext cx="8442099" cy="5586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64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DC58DE8-4437-B579-039F-C883AA1EB606}"/>
              </a:ext>
            </a:extLst>
          </p:cNvPr>
          <p:cNvSpPr txBox="1"/>
          <p:nvPr/>
        </p:nvSpPr>
        <p:spPr>
          <a:xfrm>
            <a:off x="531019" y="571500"/>
            <a:ext cx="11129962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Интерпретация результатов опроса для определения уровня удовлетворенности предоставляемыми образовательными услугами </a:t>
            </a:r>
          </a:p>
          <a:p>
            <a:br>
              <a:rPr lang="ru-RU" dirty="0"/>
            </a:br>
            <a:r>
              <a:rPr lang="ru-RU" b="1" dirty="0"/>
              <a:t>Цель: </a:t>
            </a:r>
            <a:r>
              <a:rPr lang="ru-RU" dirty="0"/>
              <a:t>выявление уровня удовлетворенности предоставляемыми образовательными услугами в КГУ НШ ст. Тастак по Целиноградскому району Акмолинской области</a:t>
            </a:r>
          </a:p>
          <a:p>
            <a:r>
              <a:rPr lang="ru-RU" b="1" dirty="0"/>
              <a:t>Дата проведения:</a:t>
            </a:r>
            <a:r>
              <a:rPr lang="ru-RU" dirty="0"/>
              <a:t> 6 мая 2024 года</a:t>
            </a:r>
            <a:r>
              <a:rPr lang="ru-RU" dirty="0">
                <a:highlight>
                  <a:srgbClr val="FFFF00"/>
                </a:highlight>
              </a:rPr>
              <a:t> </a:t>
            </a:r>
            <a:br>
              <a:rPr lang="ru-RU" dirty="0"/>
            </a:br>
            <a:r>
              <a:rPr lang="ru-RU" b="1" dirty="0"/>
              <a:t>Форма и методы:</a:t>
            </a:r>
            <a:r>
              <a:rPr lang="ru-RU" dirty="0"/>
              <a:t> опрос через </a:t>
            </a:r>
            <a:r>
              <a:rPr lang="en-US" dirty="0"/>
              <a:t>“Microsoft Forms”</a:t>
            </a:r>
            <a:r>
              <a:rPr lang="ru-RU" dirty="0"/>
              <a:t> педагогов. </a:t>
            </a:r>
          </a:p>
          <a:p>
            <a:r>
              <a:rPr lang="ru-RU" dirty="0"/>
              <a:t>Для изучения выявления уровня удовлетворенности предоставляемыми образовательными услугами был предложен следующий инструментарий: «Опрос для определения уровня удовлетворенности предоставляемыми образовательными услугами в КГУ НШ ст. Тастак по Целиноградскому району Акмолинской области. В опроснике приняли участие 4 родителя учащихся выпускного 4 класса (законные представители). </a:t>
            </a:r>
          </a:p>
          <a:p>
            <a:r>
              <a:rPr lang="ru-RU" b="1" dirty="0"/>
              <a:t>Вывод:</a:t>
            </a:r>
            <a:r>
              <a:rPr lang="ru-RU" dirty="0"/>
              <a:t> анализ опроса показал, дети с удовольствием ходят в школу, родители наблюдают в классе благоприятную атмосферу для обучения и жизнедеятельности ребенка, удовлетворены деятельностью педагогов группы, соблюдают нормы этики, педагогический такт и справедливость в отношениях с детьми, отмечается развитие ребенка, с родителями проводится консультативная помощь в вопросах развития, воспитания и обучения ребенка педагогами школы, родители довольны организацией работы школьного коллектива. 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099792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B67CCD4-B6E7-3627-2B10-8E433CD99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0880" y="1139371"/>
            <a:ext cx="5739960" cy="487377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E38D8E2-3D6A-6715-C7ED-88833B7955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38839" y="1427718"/>
            <a:ext cx="5814715" cy="427080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A04BD57-CFEC-1EEF-32CE-ECC6651DB6B6}"/>
              </a:ext>
            </a:extLst>
          </p:cNvPr>
          <p:cNvSpPr txBox="1"/>
          <p:nvPr/>
        </p:nvSpPr>
        <p:spPr>
          <a:xfrm>
            <a:off x="279349" y="490527"/>
            <a:ext cx="1146491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/>
              <a:t>Анкетирование для учащихся 4 класса: </a:t>
            </a:r>
            <a:r>
              <a:rPr lang="ru-RU" sz="1600" dirty="0"/>
              <a:t>в опросе приняли участие 4 учащихся (100%) </a:t>
            </a:r>
            <a:endParaRPr lang="LID4096" sz="1600" dirty="0"/>
          </a:p>
        </p:txBody>
      </p:sp>
    </p:spTree>
    <p:extLst>
      <p:ext uri="{BB962C8B-B14F-4D97-AF65-F5344CB8AC3E}">
        <p14:creationId xmlns:p14="http://schemas.microsoft.com/office/powerpoint/2010/main" val="27138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B67CCD4-B6E7-3627-2B10-8E433CD99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8779" y="1110795"/>
            <a:ext cx="5678402" cy="487377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E38D8E2-3D6A-6715-C7ED-88833B7955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64162" y="1325115"/>
            <a:ext cx="6039629" cy="4461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0444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B67CCD4-B6E7-3627-2B10-8E433CD99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7371" y="1127189"/>
            <a:ext cx="5678402" cy="4840981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E38D8E2-3D6A-6715-C7ED-88833B7955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1749" y="1113551"/>
            <a:ext cx="5678401" cy="484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5409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B67CCD4-B6E7-3627-2B10-8E433CD99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70426" y="309363"/>
            <a:ext cx="8051147" cy="6239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400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CC1D111-C7EC-DD67-EA0A-E08A2DD687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405" y="552970"/>
            <a:ext cx="8635190" cy="5752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2412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295E68-1E3B-CAD5-1196-EA2BF056BDBC}"/>
              </a:ext>
            </a:extLst>
          </p:cNvPr>
          <p:cNvSpPr txBox="1"/>
          <p:nvPr/>
        </p:nvSpPr>
        <p:spPr>
          <a:xfrm>
            <a:off x="552450" y="828675"/>
            <a:ext cx="1108710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Интерпретация результатов опроса для определения уровня удовлетворенности предоставляемыми образовательными услугами </a:t>
            </a:r>
            <a:endParaRPr lang="en-BZ" b="1" dirty="0"/>
          </a:p>
          <a:p>
            <a:br>
              <a:rPr lang="en-BZ" dirty="0"/>
            </a:br>
            <a:r>
              <a:rPr lang="ru-RU" b="1" dirty="0"/>
              <a:t>Цель:</a:t>
            </a:r>
            <a:r>
              <a:rPr lang="ru-RU" dirty="0"/>
              <a:t> выявление уровня удовлетворенности предоставляемыми образовательными услугами в КГУ НШ ст. Тастак по Целиноградскому району Акмолинской области</a:t>
            </a:r>
            <a:r>
              <a:rPr lang="en-BZ" dirty="0"/>
              <a:t>.</a:t>
            </a:r>
          </a:p>
          <a:p>
            <a:r>
              <a:rPr lang="ru-RU" b="1" dirty="0"/>
              <a:t>Дата проведения:</a:t>
            </a:r>
            <a:r>
              <a:rPr lang="ru-RU" dirty="0"/>
              <a:t> 6 мая 2024 года</a:t>
            </a:r>
            <a:r>
              <a:rPr lang="ru-RU" dirty="0">
                <a:highlight>
                  <a:srgbClr val="FFFF00"/>
                </a:highlight>
              </a:rPr>
              <a:t> </a:t>
            </a:r>
            <a:endParaRPr lang="en-BZ" dirty="0">
              <a:highlight>
                <a:srgbClr val="FFFF00"/>
              </a:highlight>
            </a:endParaRPr>
          </a:p>
          <a:p>
            <a:r>
              <a:rPr lang="ru-RU" b="1" dirty="0"/>
              <a:t>Форма и методы:</a:t>
            </a:r>
            <a:r>
              <a:rPr lang="ru-RU" dirty="0"/>
              <a:t> опрос через </a:t>
            </a:r>
            <a:r>
              <a:rPr lang="en-BZ" dirty="0"/>
              <a:t>“Microsoft Forms”</a:t>
            </a:r>
            <a:r>
              <a:rPr lang="ru-RU" dirty="0"/>
              <a:t> педагогов </a:t>
            </a:r>
          </a:p>
          <a:p>
            <a:r>
              <a:rPr lang="ru-RU" dirty="0"/>
              <a:t>Для изучения выявления уровня удовлетворенности предоставляемыми образовательными услугами был предложен следующий инструментарий: «Опрос для определения уровня удовлетворенности предоставляемыми образовательными услугами в КГУ НШ ст. Тастак по Целиноградскому району Акмолинской области</a:t>
            </a:r>
            <a:r>
              <a:rPr lang="en-BZ" dirty="0"/>
              <a:t>. </a:t>
            </a:r>
            <a:r>
              <a:rPr lang="ru-RU" dirty="0"/>
              <a:t>В опроснике приняли участие 4 учащихся 4 класса. </a:t>
            </a:r>
            <a:endParaRPr lang="en-BZ" dirty="0"/>
          </a:p>
          <a:p>
            <a:r>
              <a:rPr lang="ru-RU" b="1" dirty="0"/>
              <a:t>Вывод:</a:t>
            </a:r>
            <a:r>
              <a:rPr lang="ru-RU" dirty="0"/>
              <a:t> анализ опроса показал, дети с удовольствием ходят в школу, имеют любимый предмет и любимого учителя, в школе чувствуют себя спокойно и уверенно, знают свои права, уверены в педагогах и готовы обращаться к ним за помощью. Все опрошенные дети любят школу, гордятся ею, не боятся высказывать свое мнение.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419972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B67CCD4-B6E7-3627-2B10-8E433CD99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9349" y="1110256"/>
            <a:ext cx="5823023" cy="49320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E38D8E2-3D6A-6715-C7ED-88833B7955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36941" y="1097122"/>
            <a:ext cx="5818511" cy="49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532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B67CCD4-B6E7-3627-2B10-8E433CD99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899" y="1022272"/>
            <a:ext cx="5994473" cy="482714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E38D8E2-3D6A-6715-C7ED-88833B7955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02372" y="965120"/>
            <a:ext cx="5818511" cy="4927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394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B67CCD4-B6E7-3627-2B10-8E433CD99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4490" y="594317"/>
            <a:ext cx="5749870" cy="49320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E38D8E2-3D6A-6715-C7ED-88833B7955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37218" y="594317"/>
            <a:ext cx="5800477" cy="5777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088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29BBB62-E444-0C30-2820-0B9E7FC51366}"/>
              </a:ext>
            </a:extLst>
          </p:cNvPr>
          <p:cNvSpPr txBox="1"/>
          <p:nvPr/>
        </p:nvSpPr>
        <p:spPr>
          <a:xfrm>
            <a:off x="452437" y="457201"/>
            <a:ext cx="11287125" cy="5570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Интерпретация результатов опроса для определения уровня удовлетворенности предоставляемыми образовательными услугами </a:t>
            </a:r>
          </a:p>
          <a:p>
            <a:endParaRPr lang="ru-RU" sz="1600" b="1" dirty="0"/>
          </a:p>
          <a:p>
            <a:r>
              <a:rPr lang="ru-RU" sz="1600" b="1" dirty="0"/>
              <a:t>Цель:</a:t>
            </a:r>
            <a:r>
              <a:rPr lang="ru-RU" sz="1600" dirty="0"/>
              <a:t> выявление уровня удовлетворенности предоставляемыми образовательными услугами в КГУ НШ ст. Тастак по Целиноградскому району Акмолинской области</a:t>
            </a:r>
          </a:p>
          <a:p>
            <a:r>
              <a:rPr lang="ru-RU" sz="1600" b="1" dirty="0"/>
              <a:t>Дата проведения:</a:t>
            </a:r>
            <a:r>
              <a:rPr lang="ru-RU" sz="1600" dirty="0"/>
              <a:t>  6 мая 2024 года </a:t>
            </a:r>
          </a:p>
          <a:p>
            <a:r>
              <a:rPr lang="ru-RU" sz="1600" b="1" dirty="0"/>
              <a:t>Форма и методы:</a:t>
            </a:r>
            <a:r>
              <a:rPr lang="ru-RU" sz="1600" dirty="0"/>
              <a:t> опрос через </a:t>
            </a:r>
            <a:r>
              <a:rPr lang="en-BZ" sz="1600" dirty="0"/>
              <a:t>“Microsoft Forms” </a:t>
            </a:r>
            <a:r>
              <a:rPr lang="ru-RU" sz="1600" dirty="0"/>
              <a:t>педагогов. </a:t>
            </a:r>
          </a:p>
          <a:p>
            <a:r>
              <a:rPr lang="ru-RU" sz="1600" dirty="0"/>
              <a:t>Для изучения выявления уровня удовлетворенности предоставляемыми образовательными услугами был предложен следующий инструментарий: «Опрос для определения уровня удовлетворенности предоставляемыми образовательными услугами в КГУ НШ ст. Тастак по Целиноградскому району Акмолинской области</a:t>
            </a:r>
            <a:r>
              <a:rPr lang="en-BZ" sz="1600" dirty="0"/>
              <a:t> </a:t>
            </a:r>
            <a:r>
              <a:rPr lang="ru-RU" sz="1600" dirty="0"/>
              <a:t>в опроснике приняли участие 5 педагогов школы. </a:t>
            </a:r>
          </a:p>
          <a:p>
            <a:r>
              <a:rPr lang="ru-RU" sz="1600" b="1" dirty="0"/>
              <a:t>Вывод:</a:t>
            </a:r>
            <a:r>
              <a:rPr lang="ru-RU" sz="1600" dirty="0"/>
              <a:t> Анализ опроса показал, что сотрудники организации начального образования проводят занятия в режиме инновации, созданы все условия для педагогов для активного участия в образовательном процессе и повышения квалификации, также получают эффективную методическую помощь, эмоционально-психологическую поддержку, созданы все условия для организации качественного процесса обучения и воспитания, своевременного прохождения курсов повышения квалификации педагогами, условия труда соответствуют требованиям Трудового кодекса Республики Казахстан, работа администрации способствует саморазвитию и самоутверждению педагогов, прослеживается эффективная работа по предупреждению и разрешению конфликтов между воспитанниками, родителями, педагогами. Учебно-материальная база способствует созданию условия для развития воспитанников, в коллективе благоприятный морально-психологический климат, качество питания соответствует требованиям и является сбалансированными для детей школьного возраста. Коллеги дружелюбны и всегда готовы помочь, имеется база учебно-методических и технических средств для проведения качественного процесса обучения, родители удовлетворены работой педагогов. </a:t>
            </a:r>
            <a:endParaRPr lang="LID4096" sz="1600" dirty="0"/>
          </a:p>
        </p:txBody>
      </p:sp>
    </p:spTree>
    <p:extLst>
      <p:ext uri="{BB962C8B-B14F-4D97-AF65-F5344CB8AC3E}">
        <p14:creationId xmlns:p14="http://schemas.microsoft.com/office/powerpoint/2010/main" val="2274076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B67CCD4-B6E7-3627-2B10-8E433CD99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9349" y="1139371"/>
            <a:ext cx="5823023" cy="487377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E38D8E2-3D6A-6715-C7ED-88833B7955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38839" y="1097122"/>
            <a:ext cx="5814715" cy="4932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A04BD57-CFEC-1EEF-32CE-ECC6651DB6B6}"/>
              </a:ext>
            </a:extLst>
          </p:cNvPr>
          <p:cNvSpPr txBox="1"/>
          <p:nvPr/>
        </p:nvSpPr>
        <p:spPr>
          <a:xfrm>
            <a:off x="279349" y="490527"/>
            <a:ext cx="1146491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/>
              <a:t>Анкетирование для родителей: </a:t>
            </a:r>
            <a:r>
              <a:rPr lang="ru-RU" sz="1600" dirty="0"/>
              <a:t>в опросе приняли участие 4 законных представителя учащихся 4 класса (100%) </a:t>
            </a:r>
            <a:endParaRPr lang="LID4096" sz="1600" dirty="0"/>
          </a:p>
        </p:txBody>
      </p:sp>
    </p:spTree>
    <p:extLst>
      <p:ext uri="{BB962C8B-B14F-4D97-AF65-F5344CB8AC3E}">
        <p14:creationId xmlns:p14="http://schemas.microsoft.com/office/powerpoint/2010/main" val="3190467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B67CCD4-B6E7-3627-2B10-8E433CD99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546" y="1101191"/>
            <a:ext cx="5782438" cy="487377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E38D8E2-3D6A-6715-C7ED-88833B7955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28321" y="1086903"/>
            <a:ext cx="6235103" cy="4873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60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B67CCD4-B6E7-3627-2B10-8E433CD99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0277" y="1139371"/>
            <a:ext cx="5741135" cy="487377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E38D8E2-3D6A-6715-C7ED-88833B7955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38807" y="1148204"/>
            <a:ext cx="6054712" cy="4850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066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B67CCD4-B6E7-3627-2B10-8E433CD99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866" y="1139371"/>
            <a:ext cx="5714869" cy="487377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E38D8E2-3D6A-6715-C7ED-88833B7955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59501" y="1162492"/>
            <a:ext cx="5670476" cy="4850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6220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1160</TotalTime>
  <Words>611</Words>
  <Application>Microsoft Office PowerPoint</Application>
  <PresentationFormat>Широкоэкранный</PresentationFormat>
  <Paragraphs>23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Тастак Школа</dc:creator>
  <cp:lastModifiedBy>Тастак Школа</cp:lastModifiedBy>
  <cp:revision>2</cp:revision>
  <dcterms:created xsi:type="dcterms:W3CDTF">2024-05-11T10:33:09Z</dcterms:created>
  <dcterms:modified xsi:type="dcterms:W3CDTF">2024-05-12T05:54:00Z</dcterms:modified>
</cp:coreProperties>
</file>